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49A75A-B493-48D0-AFBB-A82B6BF64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DDECA3-7C1E-4865-ACBD-37363531D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050BC6-2A9B-4FA2-8278-75E4D8C3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215B2F-ACAD-466B-9AD6-A089618D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F677AA-89DB-4506-A6ED-DD17659F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22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783D7-8CC6-48CB-8074-13E56C6A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E3BA5B-C2E5-4B0A-B3E8-48AC9CDA9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155CC-B557-4E5E-BF2D-B08A1A7B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EBF6F6-95E8-4B93-9804-898F52DB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823B84-738B-490B-8562-DB2BDBB6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854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790794-F640-46A7-AF95-FC94DC575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67867C-9F1A-40E4-BF41-CF5751F82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1C8E76-620E-435F-9C7A-CC6E25C7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8E55F-EB1C-4BA8-9A64-62C9DB5E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3F6AE-7B9B-4AE8-8A7F-1076AE60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43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35084-8E2F-4910-BC43-F16FD708C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C2D424-4BF3-406D-8E3E-53E80993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067DB7-35C6-4131-BA95-29F46B43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CF5C30-778B-4266-92C0-FF829983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B70B27-F392-48EC-B190-1CA91DE5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37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FB5B0-EAC4-4966-8BC6-1CDA34A3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640EDD-02BA-4272-A203-019423CE1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930481-75DA-43CC-B432-9DC39B25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B33059-160A-46B4-BB36-67EE913C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C36EC-7F97-4C69-BB5F-C6E9D310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83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D94C6-850B-4A02-A257-266054FA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F814-EF34-456B-95BE-CE32F7F78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A35C9B-028B-47EF-AE6A-24202E436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76ADBC-70A9-44D4-A47E-3C071F1D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3947DE-F8A2-4704-ACC0-731EB99B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2F0686-C0A6-4A5F-B93B-E3672D1A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51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D8EC4-768B-4092-A132-A47703DE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B66DD4-2F85-40E6-A9E4-096691FD7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2211D0-E957-4975-8E16-B315F683A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4C184C-2CB6-4B48-9A35-3EDCCB0D2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6E0937-B84C-4782-AB57-67BD28132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9469076-85AF-40F3-8115-119687BD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029C3B-2248-4FB3-8F3B-575C5CF7D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8635597-9AB0-473E-A648-EF112FA5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91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BD934-6BA9-4069-9A95-E5EF6BD1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6391C67-C548-44F1-8284-66963844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5E6056-B2D2-41FC-937F-51AB42A4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CA33DF-7275-43AE-BC7F-1CB34272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88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AF5583-57FE-4F02-9638-8042D8C1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F06A4CA-31DE-45CF-90B8-CB1A2C65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59FED2-1CD2-4C80-92F1-739F9382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76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C7ACE-9AB4-4C1D-86CC-86B40222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FCA957-90C3-49C4-ACC8-32B957BE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28F461-986E-436C-8BC9-B3EE7240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A4EA36-68AF-4DEA-9F96-8B2ADD44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FF684D-3F51-49D4-962A-8F6A050A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1CE121-9CB8-408B-A6BE-BF509FBA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20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CCBFA-7969-4CAB-BE21-FB4DA964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DF697F9-0765-4B99-9842-17D9D1263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5CB353-682E-40BE-9BB0-98DC99DDE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A0D62D-B085-4557-91C8-3873BE6F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BE3E50-672A-49EA-B33E-F840FBEC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BD1688-1E8C-4417-B07C-52BF116E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02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B5CBE1-AFCF-487E-8BE8-3405B39D7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F1A627-18D4-4D73-AF9C-E02D7E00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69ED6F-9057-41AE-8F2F-38D286CB5D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31C1F-6594-4F39-8D0D-ABDAD66DF91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9B95A3-7D7A-4BDB-AD6E-C028FFE86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C4AC43-A7B3-4584-A24C-D4A781164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39D82-170C-4C09-B0AD-46D86EC92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50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9E90EB45-EEE9-4563-8179-65EF62AE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12120C4-F0BF-4B46-801B-8099992DC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433" y="1500931"/>
            <a:ext cx="5372100" cy="3856137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23D0EF74-AD1E-4FD9-914D-8EC9058EB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1120DCC-1020-4380-A4C3-4C731AC07B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4" b="2215"/>
          <a:stretch/>
        </p:blipFill>
        <p:spPr>
          <a:xfrm>
            <a:off x="643466" y="1697961"/>
            <a:ext cx="5372099" cy="346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65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A4711132-41A8-4821-A21C-8B4B7718C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85" y="1698189"/>
            <a:ext cx="4635500" cy="33274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60765F9-57FA-4496-B040-95F166AB0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15" y="1698189"/>
            <a:ext cx="4635500" cy="3327400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688F737-3376-42FA-AD50-A812CB62BF19}"/>
              </a:ext>
            </a:extLst>
          </p:cNvPr>
          <p:cNvCxnSpPr/>
          <p:nvPr/>
        </p:nvCxnSpPr>
        <p:spPr>
          <a:xfrm>
            <a:off x="587829" y="522514"/>
            <a:ext cx="10851502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9F0F26A5-5D24-44F4-93EC-3F127891F1ED}"/>
              </a:ext>
            </a:extLst>
          </p:cNvPr>
          <p:cNvCxnSpPr/>
          <p:nvPr/>
        </p:nvCxnSpPr>
        <p:spPr>
          <a:xfrm>
            <a:off x="587829" y="522514"/>
            <a:ext cx="0" cy="5514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7ADD151-A03D-438D-88CA-CE127973ED52}"/>
              </a:ext>
            </a:extLst>
          </p:cNvPr>
          <p:cNvCxnSpPr>
            <a:cxnSpLocks/>
          </p:cNvCxnSpPr>
          <p:nvPr/>
        </p:nvCxnSpPr>
        <p:spPr>
          <a:xfrm flipV="1">
            <a:off x="587829" y="6036906"/>
            <a:ext cx="10963467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F53DDC9-3BB3-451A-A5D3-79199C24564C}"/>
              </a:ext>
            </a:extLst>
          </p:cNvPr>
          <p:cNvCxnSpPr>
            <a:cxnSpLocks/>
          </p:cNvCxnSpPr>
          <p:nvPr/>
        </p:nvCxnSpPr>
        <p:spPr>
          <a:xfrm>
            <a:off x="11439331" y="522513"/>
            <a:ext cx="111965" cy="5514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71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20BD23D-320B-484F-8C84-B1119A829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245" y="1580503"/>
            <a:ext cx="4635500" cy="33274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8E6C8D2-D5D5-4B28-9DE2-ED0D113EB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02" y="1569357"/>
            <a:ext cx="4796583" cy="3327400"/>
          </a:xfrm>
          <a:prstGeom prst="rect">
            <a:avLst/>
          </a:prstGeom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ECBB244-30A8-4442-A3DC-839F9A8D6C1D}"/>
              </a:ext>
            </a:extLst>
          </p:cNvPr>
          <p:cNvCxnSpPr>
            <a:cxnSpLocks/>
          </p:cNvCxnSpPr>
          <p:nvPr/>
        </p:nvCxnSpPr>
        <p:spPr>
          <a:xfrm>
            <a:off x="699796" y="485192"/>
            <a:ext cx="10636898" cy="186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1F64C74E-148F-47ED-A1B8-BF899DA42463}"/>
              </a:ext>
            </a:extLst>
          </p:cNvPr>
          <p:cNvCxnSpPr>
            <a:cxnSpLocks/>
          </p:cNvCxnSpPr>
          <p:nvPr/>
        </p:nvCxnSpPr>
        <p:spPr>
          <a:xfrm>
            <a:off x="699796" y="485192"/>
            <a:ext cx="0" cy="54490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7287472-F3CB-421A-8D02-4F61921A37EC}"/>
              </a:ext>
            </a:extLst>
          </p:cNvPr>
          <p:cNvCxnSpPr/>
          <p:nvPr/>
        </p:nvCxnSpPr>
        <p:spPr>
          <a:xfrm>
            <a:off x="727788" y="5962261"/>
            <a:ext cx="106089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FDD9B275-A08A-425A-B513-F2E4F0FBC00D}"/>
              </a:ext>
            </a:extLst>
          </p:cNvPr>
          <p:cNvCxnSpPr>
            <a:cxnSpLocks/>
          </p:cNvCxnSpPr>
          <p:nvPr/>
        </p:nvCxnSpPr>
        <p:spPr>
          <a:xfrm flipV="1">
            <a:off x="11336694" y="503853"/>
            <a:ext cx="0" cy="54304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12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:cover/>
      </p:transition>
    </mc:Choice>
    <mc:Fallback>
      <p:transition spd="slow" advClick="0" advTm="10000">
        <p:cover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 Fendel</dc:creator>
  <cp:lastModifiedBy>Lisa Fendel</cp:lastModifiedBy>
  <cp:revision>2</cp:revision>
  <dcterms:created xsi:type="dcterms:W3CDTF">2020-12-15T15:31:22Z</dcterms:created>
  <dcterms:modified xsi:type="dcterms:W3CDTF">2020-12-15T15:44:29Z</dcterms:modified>
</cp:coreProperties>
</file>